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19138" y="9261856"/>
            <a:ext cx="431497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mtiazhussainkalwar.weebly.com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273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0430"/>
            <a:ext cx="6701790" cy="7529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Ref</a:t>
            </a:r>
            <a:r>
              <a:rPr dirty="0" smtClean="0" sz="1600" spc="-1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nces: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URL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: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http://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35">
                <a:latin typeface="Times New Roman"/>
                <a:cs typeface="Times New Roman"/>
                <a:hlinkClick r:id="rId2"/>
              </a:rPr>
              <a:t>m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ia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z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hussainkalwar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we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e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bl</a:t>
            </a:r>
            <a:r>
              <a:rPr dirty="0" smtClean="0" sz="1600" spc="-20">
                <a:latin typeface="Times New Roman"/>
                <a:cs typeface="Times New Roman"/>
                <a:hlinkClick r:id="rId2"/>
              </a:rPr>
              <a:t>y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.c</a:t>
            </a:r>
            <a:r>
              <a:rPr dirty="0" smtClean="0" sz="1600" spc="0"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m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0">
                <a:latin typeface="Times New Roman"/>
                <a:cs typeface="Times New Roman"/>
              </a:rPr>
              <a:t>Aut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atic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2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KU</a:t>
            </a:r>
            <a:r>
              <a:rPr dirty="0" smtClean="0" sz="1600" spc="-10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Mo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10">
                <a:latin typeface="Times New Roman"/>
                <a:cs typeface="Times New Roman"/>
              </a:rPr>
              <a:t>ern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OG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10">
                <a:latin typeface="Times New Roman"/>
                <a:cs typeface="Times New Roman"/>
              </a:rPr>
              <a:t>TA.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52"/>
              </a:spcBef>
            </a:pPr>
            <a:endParaRPr sz="1300"/>
          </a:p>
          <a:p>
            <a:pPr lvl="1" marL="469900" indent="-457834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0" b="1" u="heavy">
                <a:latin typeface="Times New Roman"/>
                <a:cs typeface="Times New Roman"/>
              </a:rPr>
              <a:t>Intro</a:t>
            </a:r>
            <a:r>
              <a:rPr dirty="0" smtClean="0" sz="1600" spc="-10" b="1" u="heavy">
                <a:latin typeface="Times New Roman"/>
                <a:cs typeface="Times New Roman"/>
              </a:rPr>
              <a:t>ductio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317500" marR="12700">
              <a:lnSpc>
                <a:spcPct val="110200"/>
              </a:lnSpc>
              <a:spcBef>
                <a:spcPts val="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ace-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issil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ars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2"/>
              </a:spcBef>
            </a:pPr>
            <a:endParaRPr sz="1000"/>
          </a:p>
          <a:p>
            <a:pPr lvl="1" marL="469900" indent="-457834">
              <a:lnSpc>
                <a:spcPct val="100000"/>
              </a:lnSpc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mtClean="0" sz="1600" spc="-10" b="1" u="heavy">
                <a:latin typeface="Times New Roman"/>
                <a:cs typeface="Times New Roman"/>
              </a:rPr>
              <a:t>Defin</a:t>
            </a: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tions</a:t>
            </a:r>
            <a:r>
              <a:rPr dirty="0" smtClean="0" sz="1600" spc="-10" b="1" u="heavy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5">
                <a:latin typeface="Times New Roman"/>
                <a:cs typeface="Times New Roman"/>
              </a:rPr>
              <a:t>ms.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0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algn="just" lvl="2" marL="469900" marR="18415" indent="-229235">
              <a:lnSpc>
                <a:spcPct val="11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iece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parti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a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2">
              <a:lnSpc>
                <a:spcPts val="1000"/>
              </a:lnSpc>
              <a:buFont typeface="Wingdings"/>
              <a:buChar char=""/>
            </a:pPr>
            <a:endParaRPr sz="1000"/>
          </a:p>
          <a:p>
            <a:pPr lvl="2">
              <a:lnSpc>
                <a:spcPts val="1200"/>
              </a:lnSpc>
              <a:spcBef>
                <a:spcPts val="3"/>
              </a:spcBef>
              <a:buFont typeface="Wingdings"/>
              <a:buChar char=""/>
            </a:pPr>
            <a:endParaRPr sz="1200"/>
          </a:p>
          <a:p>
            <a:pPr lvl="2" marL="469900" marR="18415" indent="-229235">
              <a:lnSpc>
                <a:spcPts val="1620"/>
              </a:lnSpc>
              <a:buSzPct val="87500"/>
              <a:buFont typeface="Wingdings"/>
              <a:buChar char=""/>
              <a:tabLst>
                <a:tab pos="4699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Syst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cer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ve.</a:t>
            </a:r>
            <a:endParaRPr sz="1400">
              <a:latin typeface="Times New Roman"/>
              <a:cs typeface="Times New Roman"/>
            </a:endParaRPr>
          </a:p>
          <a:p>
            <a:pPr lvl="2">
              <a:lnSpc>
                <a:spcPts val="1000"/>
              </a:lnSpc>
              <a:buFont typeface="Wingdings"/>
              <a:buChar char=""/>
            </a:pPr>
            <a:endParaRPr sz="1000"/>
          </a:p>
          <a:p>
            <a:pPr lvl="2">
              <a:lnSpc>
                <a:spcPts val="1100"/>
              </a:lnSpc>
              <a:spcBef>
                <a:spcPts val="63"/>
              </a:spcBef>
              <a:buFont typeface="Wingdings"/>
              <a:buChar char=""/>
            </a:pPr>
            <a:endParaRPr sz="1100"/>
          </a:p>
          <a:p>
            <a:pPr lvl="2" marL="469900" marR="12700" indent="-229235">
              <a:lnSpc>
                <a:spcPts val="1630"/>
              </a:lnSpc>
              <a:buSzPct val="87500"/>
              <a:buFont typeface="Wingdings"/>
              <a:buChar char=""/>
              <a:tabLst>
                <a:tab pos="4699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Proces</a:t>
            </a:r>
            <a:r>
              <a:rPr dirty="0" smtClean="0" sz="1600" spc="-5" b="1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es:</a:t>
            </a:r>
            <a:r>
              <a:rPr dirty="0" smtClean="0" sz="1600" spc="9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0">
                <a:latin typeface="Times New Roman"/>
                <a:cs typeface="Times New Roman"/>
              </a:rPr>
              <a:t> ec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6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9235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Ref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r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nce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I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put:</a:t>
            </a:r>
            <a:r>
              <a:rPr dirty="0" smtClean="0" sz="1600" spc="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9"/>
              </a:spcBef>
            </a:pPr>
            <a:endParaRPr sz="1000"/>
          </a:p>
          <a:p>
            <a:pPr marL="469900" indent="-229235">
              <a:lnSpc>
                <a:spcPct val="100000"/>
              </a:lnSpc>
              <a:buSzPct val="87500"/>
              <a:buFont typeface="Wingdings"/>
              <a:buChar char=""/>
              <a:tabLst>
                <a:tab pos="469900" algn="l"/>
              </a:tabLst>
            </a:pP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ut</a:t>
            </a:r>
            <a:r>
              <a:rPr dirty="0" smtClean="0" sz="1600" spc="-5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ut: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273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1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64540" y="876290"/>
            <a:ext cx="6474460" cy="2698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4604" indent="-229235">
              <a:lnSpc>
                <a:spcPct val="109900"/>
              </a:lnSpc>
              <a:buSzPct val="87500"/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Control</a:t>
            </a:r>
            <a:r>
              <a:rPr dirty="0" smtClean="0" sz="1600" spc="16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unit</a:t>
            </a:r>
            <a:r>
              <a:rPr dirty="0" smtClean="0" sz="1600" spc="17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(d</a:t>
            </a:r>
            <a:r>
              <a:rPr dirty="0" smtClean="0" sz="1600" spc="0" b="1">
                <a:latin typeface="Times New Roman"/>
                <a:cs typeface="Times New Roman"/>
              </a:rPr>
              <a:t>y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ic</a:t>
            </a:r>
            <a:r>
              <a:rPr dirty="0" smtClean="0" sz="1600" spc="16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en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):</a:t>
            </a:r>
            <a:r>
              <a:rPr dirty="0" smtClean="0" sz="1600" spc="18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  <a:buFont typeface="Wingdings"/>
              <a:buChar char=""/>
            </a:pPr>
            <a:endParaRPr sz="850"/>
          </a:p>
          <a:p>
            <a:pPr>
              <a:lnSpc>
                <a:spcPts val="1000"/>
              </a:lnSpc>
              <a:buFont typeface="Wingdings"/>
              <a:buChar char=""/>
            </a:pPr>
            <a:endParaRPr sz="1000"/>
          </a:p>
          <a:p>
            <a:pPr algn="just" marL="241300" marR="12700" indent="-229235">
              <a:lnSpc>
                <a:spcPct val="109200"/>
              </a:lnSpc>
              <a:buSzPct val="87500"/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Actuating</a:t>
            </a:r>
            <a:r>
              <a:rPr dirty="0" smtClean="0" sz="1600" spc="7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si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nal: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5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erence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0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algn="just" marL="241300" marR="13335" indent="-229235">
              <a:lnSpc>
                <a:spcPct val="109200"/>
              </a:lnSpc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Feedba</a:t>
            </a:r>
            <a:r>
              <a:rPr dirty="0" smtClean="0" sz="1600" spc="0" b="1">
                <a:latin typeface="Times New Roman"/>
                <a:cs typeface="Times New Roman"/>
              </a:rPr>
              <a:t>c</a:t>
            </a:r>
            <a:r>
              <a:rPr dirty="0" smtClean="0" sz="1600" spc="-10" b="1">
                <a:latin typeface="Times New Roman"/>
                <a:cs typeface="Times New Roman"/>
              </a:rPr>
              <a:t>k</a:t>
            </a:r>
            <a:r>
              <a:rPr dirty="0" smtClean="0" sz="1600" spc="15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el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16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algn="just" marL="241300" marR="17145" indent="-229235">
              <a:lnSpc>
                <a:spcPts val="1620"/>
              </a:lnSpc>
              <a:buSzPct val="87500"/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pe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loop</a:t>
            </a:r>
            <a:r>
              <a:rPr dirty="0" smtClean="0" sz="1600" spc="10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contr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5" b="1">
                <a:latin typeface="Times New Roman"/>
                <a:cs typeface="Times New Roman"/>
              </a:rPr>
              <a:t>l</a:t>
            </a:r>
            <a:r>
              <a:rPr dirty="0" smtClean="0" sz="1600" spc="10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r>
              <a:rPr dirty="0" smtClean="0" sz="1600" spc="-5" b="1">
                <a:latin typeface="Times New Roman"/>
                <a:cs typeface="Times New Roman"/>
              </a:rPr>
              <a:t>y</a:t>
            </a:r>
            <a:r>
              <a:rPr dirty="0" smtClean="0" sz="1600" spc="-10" b="1">
                <a:latin typeface="Times New Roman"/>
                <a:cs typeface="Times New Roman"/>
              </a:rPr>
              <a:t>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4810" y="4142866"/>
            <a:ext cx="1046480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Calibri"/>
                <a:cs typeface="Calibri"/>
              </a:rPr>
              <a:t>Refer</a:t>
            </a:r>
            <a:r>
              <a:rPr dirty="0" smtClean="0" sz="1200" spc="-5">
                <a:latin typeface="Calibri"/>
                <a:cs typeface="Calibri"/>
              </a:rPr>
              <a:t>e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-10">
                <a:latin typeface="Calibri"/>
                <a:cs typeface="Calibri"/>
              </a:rPr>
              <a:t>c</a:t>
            </a:r>
            <a:r>
              <a:rPr dirty="0" smtClean="0" sz="1200" spc="-10">
                <a:latin typeface="Calibri"/>
                <a:cs typeface="Calibri"/>
              </a:rPr>
              <a:t>e</a:t>
            </a:r>
            <a:r>
              <a:rPr dirty="0" smtClean="0" sz="1200" spc="5">
                <a:latin typeface="Calibri"/>
                <a:cs typeface="Calibri"/>
              </a:rPr>
              <a:t> </a:t>
            </a:r>
            <a:r>
              <a:rPr dirty="0" smtClean="0" sz="1200" spc="0">
                <a:latin typeface="Calibri"/>
                <a:cs typeface="Calibri"/>
              </a:rPr>
              <a:t>si</a:t>
            </a:r>
            <a:r>
              <a:rPr dirty="0" smtClean="0" sz="1200" spc="-15">
                <a:latin typeface="Calibri"/>
                <a:cs typeface="Calibri"/>
              </a:rPr>
              <a:t>g</a:t>
            </a:r>
            <a:r>
              <a:rPr dirty="0" smtClean="0" sz="1200" spc="0">
                <a:latin typeface="Calibri"/>
                <a:cs typeface="Calibri"/>
              </a:rPr>
              <a:t>n</a:t>
            </a:r>
            <a:r>
              <a:rPr dirty="0" smtClean="0" sz="1200" spc="5">
                <a:latin typeface="Calibri"/>
                <a:cs typeface="Calibri"/>
              </a:rPr>
              <a:t>a</a:t>
            </a:r>
            <a:r>
              <a:rPr dirty="0" smtClean="0" sz="1200" spc="0">
                <a:latin typeface="Calibri"/>
                <a:cs typeface="Calibri"/>
              </a:rPr>
              <a:t>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39436" y="4142866"/>
            <a:ext cx="449580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libri"/>
                <a:cs typeface="Calibri"/>
              </a:rPr>
              <a:t>ou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r>
              <a:rPr dirty="0" smtClean="0" sz="1200" spc="-10">
                <a:latin typeface="Calibri"/>
                <a:cs typeface="Calibri"/>
              </a:rPr>
              <a:t>p</a:t>
            </a:r>
            <a:r>
              <a:rPr dirty="0" smtClean="0" sz="1200" spc="0">
                <a:latin typeface="Calibri"/>
                <a:cs typeface="Calibri"/>
              </a:rPr>
              <a:t>u</a:t>
            </a:r>
            <a:r>
              <a:rPr dirty="0" smtClean="0" sz="1200" spc="-5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4914772"/>
            <a:ext cx="6475095" cy="1025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1292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1.1) </a:t>
            </a:r>
            <a:r>
              <a:rPr dirty="0" smtClean="0" sz="1400" spc="-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cont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2"/>
              </a:spcBef>
            </a:pPr>
            <a:endParaRPr sz="1200"/>
          </a:p>
          <a:p>
            <a:pPr algn="just" marL="241300" marR="12700" indent="-229235">
              <a:lnSpc>
                <a:spcPct val="95300"/>
              </a:lnSpc>
              <a:buSzPct val="87500"/>
              <a:buFont typeface="Wingdings"/>
              <a:buChar char=""/>
              <a:tabLst>
                <a:tab pos="241300" algn="l"/>
              </a:tabLst>
            </a:pPr>
            <a:r>
              <a:rPr dirty="0" smtClean="0" sz="1600" spc="-10" b="1">
                <a:latin typeface="Times New Roman"/>
                <a:cs typeface="Times New Roman"/>
              </a:rPr>
              <a:t>Closed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loop</a:t>
            </a:r>
            <a:r>
              <a:rPr dirty="0" smtClean="0" sz="1600" spc="4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cont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ol</a:t>
            </a:r>
            <a:r>
              <a:rPr dirty="0" smtClean="0" sz="1600" spc="4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r>
              <a:rPr dirty="0" smtClean="0" sz="1600" spc="-5" b="1">
                <a:latin typeface="Times New Roman"/>
                <a:cs typeface="Times New Roman"/>
              </a:rPr>
              <a:t>y</a:t>
            </a:r>
            <a:r>
              <a:rPr dirty="0" smtClean="0" sz="1600" spc="-10" b="1">
                <a:latin typeface="Times New Roman"/>
                <a:cs typeface="Times New Roman"/>
              </a:rPr>
              <a:t>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valu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sed-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5667" y="6362572"/>
            <a:ext cx="94615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c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u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ng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">
                <a:latin typeface="Times New Roman"/>
                <a:cs typeface="Times New Roman"/>
              </a:rPr>
              <a:t>i</a:t>
            </a:r>
            <a:r>
              <a:rPr dirty="0" smtClean="0" sz="1100" spc="-15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nal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0752" y="6679945"/>
            <a:ext cx="125539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72210" algn="l"/>
              </a:tabLst>
            </a:pPr>
            <a:r>
              <a:rPr dirty="0" smtClean="0" sz="1100" spc="-1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efe</a:t>
            </a:r>
            <a:r>
              <a:rPr dirty="0" smtClean="0" sz="1100" spc="-1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ence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0">
                <a:latin typeface="Calibri"/>
                <a:cs typeface="Calibri"/>
              </a:rPr>
              <a:t>n</a:t>
            </a:r>
            <a:r>
              <a:rPr dirty="0" smtClean="0" sz="1100" spc="-5">
                <a:latin typeface="Calibri"/>
                <a:cs typeface="Calibri"/>
              </a:rPr>
              <a:t>p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	</a:t>
            </a:r>
            <a:r>
              <a:rPr dirty="0" smtClean="0" sz="1100" spc="0">
                <a:latin typeface="Calibri"/>
                <a:cs typeface="Calibri"/>
              </a:rPr>
              <a:t>+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35929" y="6679945"/>
            <a:ext cx="4140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Calibri"/>
                <a:cs typeface="Calibri"/>
              </a:rPr>
              <a:t>o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tp</a:t>
            </a:r>
            <a:r>
              <a:rPr dirty="0" smtClean="0" sz="1100" spc="-10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8210" y="7003033"/>
            <a:ext cx="6858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444" y="7326121"/>
            <a:ext cx="92329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5">
                <a:latin typeface="Calibri"/>
                <a:cs typeface="Calibri"/>
              </a:rPr>
              <a:t>d</a:t>
            </a:r>
            <a:r>
              <a:rPr dirty="0" smtClean="0" sz="1100" spc="-5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ack si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20239" y="7963154"/>
            <a:ext cx="27539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Fig.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1.2)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03650" y="4136390"/>
            <a:ext cx="767714" cy="462914"/>
          </a:xfrm>
          <a:custGeom>
            <a:avLst/>
            <a:gdLst/>
            <a:ahLst/>
            <a:cxnLst/>
            <a:rect l="l" t="t" r="r" b="b"/>
            <a:pathLst>
              <a:path w="767714" h="462914">
                <a:moveTo>
                  <a:pt x="0" y="462914"/>
                </a:moveTo>
                <a:lnTo>
                  <a:pt x="767714" y="462914"/>
                </a:lnTo>
                <a:lnTo>
                  <a:pt x="767714" y="0"/>
                </a:lnTo>
                <a:lnTo>
                  <a:pt x="0" y="0"/>
                </a:lnTo>
                <a:lnTo>
                  <a:pt x="0" y="46291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922903" y="4184553"/>
            <a:ext cx="530860" cy="361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8590" marR="12700" indent="-135890">
              <a:lnSpc>
                <a:spcPct val="101800"/>
              </a:lnSpc>
            </a:pPr>
            <a:r>
              <a:rPr dirty="0" smtClean="0" sz="1100" b="1">
                <a:latin typeface="Calibri"/>
                <a:cs typeface="Calibri"/>
              </a:rPr>
              <a:t>Dy</a:t>
            </a:r>
            <a:r>
              <a:rPr dirty="0" smtClean="0" sz="1100" spc="-5" b="1">
                <a:latin typeface="Calibri"/>
                <a:cs typeface="Calibri"/>
              </a:rPr>
              <a:t>n</a:t>
            </a:r>
            <a:r>
              <a:rPr dirty="0" smtClean="0" sz="1100" spc="-10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m</a:t>
            </a:r>
            <a:r>
              <a:rPr dirty="0" smtClean="0" sz="1100" spc="-10" b="1">
                <a:latin typeface="Calibri"/>
                <a:cs typeface="Calibri"/>
              </a:rPr>
              <a:t>i</a:t>
            </a:r>
            <a:r>
              <a:rPr dirty="0" smtClean="0" sz="1100" spc="0" b="1">
                <a:latin typeface="Calibri"/>
                <a:cs typeface="Calibri"/>
              </a:rPr>
              <a:t>c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-5" b="1">
                <a:latin typeface="Calibri"/>
                <a:cs typeface="Calibri"/>
              </a:rPr>
              <a:t>u</a:t>
            </a:r>
            <a:r>
              <a:rPr dirty="0" smtClean="0" sz="1100" spc="-5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242817" y="4313809"/>
            <a:ext cx="560832" cy="110616"/>
          </a:xfrm>
          <a:custGeom>
            <a:avLst/>
            <a:gdLst/>
            <a:ahLst/>
            <a:cxnLst/>
            <a:rect l="l" t="t" r="r" b="b"/>
            <a:pathLst>
              <a:path w="560831" h="110616">
                <a:moveTo>
                  <a:pt x="544545" y="45085"/>
                </a:moveTo>
                <a:lnTo>
                  <a:pt x="541908" y="45085"/>
                </a:lnTo>
                <a:lnTo>
                  <a:pt x="542035" y="64135"/>
                </a:lnTo>
                <a:lnTo>
                  <a:pt x="506720" y="64490"/>
                </a:lnTo>
                <a:lnTo>
                  <a:pt x="461391" y="91566"/>
                </a:lnTo>
                <a:lnTo>
                  <a:pt x="456819" y="94361"/>
                </a:lnTo>
                <a:lnTo>
                  <a:pt x="455294" y="100202"/>
                </a:lnTo>
                <a:lnTo>
                  <a:pt x="458089" y="104648"/>
                </a:lnTo>
                <a:lnTo>
                  <a:pt x="460756" y="109219"/>
                </a:lnTo>
                <a:lnTo>
                  <a:pt x="466597" y="110616"/>
                </a:lnTo>
                <a:lnTo>
                  <a:pt x="471169" y="107950"/>
                </a:lnTo>
                <a:lnTo>
                  <a:pt x="560832" y="54355"/>
                </a:lnTo>
                <a:lnTo>
                  <a:pt x="544545" y="45085"/>
                </a:lnTo>
                <a:close/>
              </a:path>
              <a:path w="560831" h="110616">
                <a:moveTo>
                  <a:pt x="506665" y="45440"/>
                </a:moveTo>
                <a:lnTo>
                  <a:pt x="0" y="50545"/>
                </a:lnTo>
                <a:lnTo>
                  <a:pt x="254" y="69595"/>
                </a:lnTo>
                <a:lnTo>
                  <a:pt x="506720" y="64490"/>
                </a:lnTo>
                <a:lnTo>
                  <a:pt x="523007" y="54762"/>
                </a:lnTo>
                <a:lnTo>
                  <a:pt x="506665" y="45440"/>
                </a:lnTo>
                <a:close/>
              </a:path>
              <a:path w="560831" h="110616">
                <a:moveTo>
                  <a:pt x="523007" y="54762"/>
                </a:moveTo>
                <a:lnTo>
                  <a:pt x="506720" y="64490"/>
                </a:lnTo>
                <a:lnTo>
                  <a:pt x="542035" y="64135"/>
                </a:lnTo>
                <a:lnTo>
                  <a:pt x="542027" y="62864"/>
                </a:lnTo>
                <a:lnTo>
                  <a:pt x="537209" y="62864"/>
                </a:lnTo>
                <a:lnTo>
                  <a:pt x="523007" y="54762"/>
                </a:lnTo>
                <a:close/>
              </a:path>
              <a:path w="560831" h="110616">
                <a:moveTo>
                  <a:pt x="537082" y="46354"/>
                </a:moveTo>
                <a:lnTo>
                  <a:pt x="523007" y="54762"/>
                </a:lnTo>
                <a:lnTo>
                  <a:pt x="537209" y="62864"/>
                </a:lnTo>
                <a:lnTo>
                  <a:pt x="537082" y="46354"/>
                </a:lnTo>
                <a:close/>
              </a:path>
              <a:path w="560831" h="110616">
                <a:moveTo>
                  <a:pt x="541917" y="46354"/>
                </a:moveTo>
                <a:lnTo>
                  <a:pt x="537082" y="46354"/>
                </a:lnTo>
                <a:lnTo>
                  <a:pt x="537209" y="62864"/>
                </a:lnTo>
                <a:lnTo>
                  <a:pt x="542027" y="62864"/>
                </a:lnTo>
                <a:lnTo>
                  <a:pt x="541917" y="46354"/>
                </a:lnTo>
                <a:close/>
              </a:path>
              <a:path w="560831" h="110616">
                <a:moveTo>
                  <a:pt x="541908" y="45085"/>
                </a:moveTo>
                <a:lnTo>
                  <a:pt x="506665" y="45440"/>
                </a:lnTo>
                <a:lnTo>
                  <a:pt x="523007" y="54762"/>
                </a:lnTo>
                <a:lnTo>
                  <a:pt x="537082" y="46354"/>
                </a:lnTo>
                <a:lnTo>
                  <a:pt x="541917" y="46354"/>
                </a:lnTo>
                <a:lnTo>
                  <a:pt x="541908" y="45085"/>
                </a:lnTo>
                <a:close/>
              </a:path>
              <a:path w="560831" h="110616">
                <a:moveTo>
                  <a:pt x="465455" y="0"/>
                </a:moveTo>
                <a:lnTo>
                  <a:pt x="459612" y="1650"/>
                </a:lnTo>
                <a:lnTo>
                  <a:pt x="457072" y="6223"/>
                </a:lnTo>
                <a:lnTo>
                  <a:pt x="454406" y="10794"/>
                </a:lnTo>
                <a:lnTo>
                  <a:pt x="456056" y="16637"/>
                </a:lnTo>
                <a:lnTo>
                  <a:pt x="460629" y="19176"/>
                </a:lnTo>
                <a:lnTo>
                  <a:pt x="506665" y="45440"/>
                </a:lnTo>
                <a:lnTo>
                  <a:pt x="541908" y="45085"/>
                </a:lnTo>
                <a:lnTo>
                  <a:pt x="544545" y="45085"/>
                </a:lnTo>
                <a:lnTo>
                  <a:pt x="470027" y="2666"/>
                </a:lnTo>
                <a:lnTo>
                  <a:pt x="4654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571238" y="4313173"/>
            <a:ext cx="560832" cy="110616"/>
          </a:xfrm>
          <a:custGeom>
            <a:avLst/>
            <a:gdLst/>
            <a:ahLst/>
            <a:cxnLst/>
            <a:rect l="l" t="t" r="r" b="b"/>
            <a:pathLst>
              <a:path w="560832" h="110616">
                <a:moveTo>
                  <a:pt x="544545" y="45085"/>
                </a:moveTo>
                <a:lnTo>
                  <a:pt x="541909" y="45085"/>
                </a:lnTo>
                <a:lnTo>
                  <a:pt x="542036" y="64135"/>
                </a:lnTo>
                <a:lnTo>
                  <a:pt x="506720" y="64490"/>
                </a:lnTo>
                <a:lnTo>
                  <a:pt x="461390" y="91566"/>
                </a:lnTo>
                <a:lnTo>
                  <a:pt x="456819" y="94361"/>
                </a:lnTo>
                <a:lnTo>
                  <a:pt x="455295" y="100202"/>
                </a:lnTo>
                <a:lnTo>
                  <a:pt x="458088" y="104648"/>
                </a:lnTo>
                <a:lnTo>
                  <a:pt x="460756" y="109220"/>
                </a:lnTo>
                <a:lnTo>
                  <a:pt x="466598" y="110616"/>
                </a:lnTo>
                <a:lnTo>
                  <a:pt x="471170" y="107950"/>
                </a:lnTo>
                <a:lnTo>
                  <a:pt x="560832" y="54355"/>
                </a:lnTo>
                <a:lnTo>
                  <a:pt x="544545" y="45085"/>
                </a:lnTo>
                <a:close/>
              </a:path>
              <a:path w="560832" h="110616">
                <a:moveTo>
                  <a:pt x="506665" y="45440"/>
                </a:moveTo>
                <a:lnTo>
                  <a:pt x="0" y="50546"/>
                </a:lnTo>
                <a:lnTo>
                  <a:pt x="253" y="69596"/>
                </a:lnTo>
                <a:lnTo>
                  <a:pt x="506720" y="64490"/>
                </a:lnTo>
                <a:lnTo>
                  <a:pt x="523007" y="54762"/>
                </a:lnTo>
                <a:lnTo>
                  <a:pt x="506665" y="45440"/>
                </a:lnTo>
                <a:close/>
              </a:path>
              <a:path w="560832" h="110616">
                <a:moveTo>
                  <a:pt x="523007" y="54762"/>
                </a:moveTo>
                <a:lnTo>
                  <a:pt x="506720" y="64490"/>
                </a:lnTo>
                <a:lnTo>
                  <a:pt x="542036" y="64135"/>
                </a:lnTo>
                <a:lnTo>
                  <a:pt x="542027" y="62864"/>
                </a:lnTo>
                <a:lnTo>
                  <a:pt x="537210" y="62864"/>
                </a:lnTo>
                <a:lnTo>
                  <a:pt x="523007" y="54762"/>
                </a:lnTo>
                <a:close/>
              </a:path>
              <a:path w="560832" h="110616">
                <a:moveTo>
                  <a:pt x="537083" y="46354"/>
                </a:moveTo>
                <a:lnTo>
                  <a:pt x="523007" y="54762"/>
                </a:lnTo>
                <a:lnTo>
                  <a:pt x="537210" y="62864"/>
                </a:lnTo>
                <a:lnTo>
                  <a:pt x="537083" y="46354"/>
                </a:lnTo>
                <a:close/>
              </a:path>
              <a:path w="560832" h="110616">
                <a:moveTo>
                  <a:pt x="541917" y="46354"/>
                </a:moveTo>
                <a:lnTo>
                  <a:pt x="537083" y="46354"/>
                </a:lnTo>
                <a:lnTo>
                  <a:pt x="537210" y="62864"/>
                </a:lnTo>
                <a:lnTo>
                  <a:pt x="542027" y="62864"/>
                </a:lnTo>
                <a:lnTo>
                  <a:pt x="541917" y="46354"/>
                </a:lnTo>
                <a:close/>
              </a:path>
              <a:path w="560832" h="110616">
                <a:moveTo>
                  <a:pt x="541909" y="45085"/>
                </a:moveTo>
                <a:lnTo>
                  <a:pt x="506665" y="45440"/>
                </a:lnTo>
                <a:lnTo>
                  <a:pt x="523007" y="54762"/>
                </a:lnTo>
                <a:lnTo>
                  <a:pt x="537083" y="46354"/>
                </a:lnTo>
                <a:lnTo>
                  <a:pt x="541917" y="46354"/>
                </a:lnTo>
                <a:lnTo>
                  <a:pt x="541909" y="45085"/>
                </a:lnTo>
                <a:close/>
              </a:path>
              <a:path w="560832" h="110616">
                <a:moveTo>
                  <a:pt x="465454" y="0"/>
                </a:moveTo>
                <a:lnTo>
                  <a:pt x="459613" y="1650"/>
                </a:lnTo>
                <a:lnTo>
                  <a:pt x="457073" y="6223"/>
                </a:lnTo>
                <a:lnTo>
                  <a:pt x="454406" y="10795"/>
                </a:lnTo>
                <a:lnTo>
                  <a:pt x="456057" y="16637"/>
                </a:lnTo>
                <a:lnTo>
                  <a:pt x="460628" y="19176"/>
                </a:lnTo>
                <a:lnTo>
                  <a:pt x="506665" y="45440"/>
                </a:lnTo>
                <a:lnTo>
                  <a:pt x="541909" y="45085"/>
                </a:lnTo>
                <a:lnTo>
                  <a:pt x="544545" y="45085"/>
                </a:lnTo>
                <a:lnTo>
                  <a:pt x="470026" y="2666"/>
                </a:lnTo>
                <a:lnTo>
                  <a:pt x="4654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383279" y="6553200"/>
            <a:ext cx="1188085" cy="493394"/>
          </a:xfrm>
          <a:custGeom>
            <a:avLst/>
            <a:gdLst/>
            <a:ahLst/>
            <a:cxnLst/>
            <a:rect l="l" t="t" r="r" b="b"/>
            <a:pathLst>
              <a:path w="1188085" h="493395">
                <a:moveTo>
                  <a:pt x="0" y="493394"/>
                </a:moveTo>
                <a:lnTo>
                  <a:pt x="1188085" y="493394"/>
                </a:lnTo>
                <a:lnTo>
                  <a:pt x="1188085" y="0"/>
                </a:lnTo>
                <a:lnTo>
                  <a:pt x="0" y="0"/>
                </a:lnTo>
                <a:lnTo>
                  <a:pt x="0" y="493394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479419" y="6601206"/>
            <a:ext cx="994410" cy="333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5260">
              <a:lnSpc>
                <a:spcPct val="103000"/>
              </a:lnSpc>
            </a:pPr>
            <a:r>
              <a:rPr dirty="0" smtClean="0" sz="1000" spc="-5">
                <a:latin typeface="Calibri"/>
                <a:cs typeface="Calibri"/>
              </a:rPr>
              <a:t>Contr</a:t>
            </a:r>
            <a:r>
              <a:rPr dirty="0" smtClean="0" sz="1000" spc="-5">
                <a:latin typeface="Calibri"/>
                <a:cs typeface="Calibri"/>
              </a:rPr>
              <a:t>o</a:t>
            </a:r>
            <a:r>
              <a:rPr dirty="0" smtClean="0" sz="1000" spc="-5">
                <a:latin typeface="Calibri"/>
                <a:cs typeface="Calibri"/>
              </a:rPr>
              <a:t>l</a:t>
            </a:r>
            <a:r>
              <a:rPr dirty="0" smtClean="0" sz="1000" spc="-5">
                <a:latin typeface="Calibri"/>
                <a:cs typeface="Calibri"/>
              </a:rPr>
              <a:t> </a:t>
            </a:r>
            <a:r>
              <a:rPr dirty="0" smtClean="0" sz="1000" spc="-5">
                <a:latin typeface="Calibri"/>
                <a:cs typeface="Calibri"/>
              </a:rPr>
              <a:t>u</a:t>
            </a:r>
            <a:r>
              <a:rPr dirty="0" smtClean="0" sz="1000" spc="-5">
                <a:latin typeface="Calibri"/>
                <a:cs typeface="Calibri"/>
              </a:rPr>
              <a:t>nit</a:t>
            </a:r>
            <a:r>
              <a:rPr dirty="0" smtClean="0" sz="1000" spc="-5">
                <a:latin typeface="Calibri"/>
                <a:cs typeface="Calibri"/>
              </a:rPr>
              <a:t> (dynamic</a:t>
            </a:r>
            <a:r>
              <a:rPr dirty="0" smtClean="0" sz="1000" spc="-5">
                <a:latin typeface="Calibri"/>
                <a:cs typeface="Calibri"/>
              </a:rPr>
              <a:t> </a:t>
            </a:r>
            <a:r>
              <a:rPr dirty="0" smtClean="0" sz="1000" spc="-5">
                <a:latin typeface="Calibri"/>
                <a:cs typeface="Calibri"/>
              </a:rPr>
              <a:t>el</a:t>
            </a:r>
            <a:r>
              <a:rPr dirty="0" smtClean="0" sz="1000" spc="0">
                <a:latin typeface="Calibri"/>
                <a:cs typeface="Calibri"/>
              </a:rPr>
              <a:t>e</a:t>
            </a:r>
            <a:r>
              <a:rPr dirty="0" smtClean="0" sz="1000" spc="-15">
                <a:latin typeface="Calibri"/>
                <a:cs typeface="Calibri"/>
              </a:rPr>
              <a:t>m</a:t>
            </a:r>
            <a:r>
              <a:rPr dirty="0" smtClean="0" sz="1000" spc="-10">
                <a:latin typeface="Calibri"/>
                <a:cs typeface="Calibri"/>
              </a:rPr>
              <a:t>e</a:t>
            </a:r>
            <a:r>
              <a:rPr dirty="0" smtClean="0" sz="1000" spc="-5">
                <a:latin typeface="Calibri"/>
                <a:cs typeface="Calibri"/>
              </a:rPr>
              <a:t>nt)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92500" y="7382509"/>
            <a:ext cx="1029970" cy="499744"/>
          </a:xfrm>
          <a:custGeom>
            <a:avLst/>
            <a:gdLst/>
            <a:ahLst/>
            <a:cxnLst/>
            <a:rect l="l" t="t" r="r" b="b"/>
            <a:pathLst>
              <a:path w="1029970" h="499745">
                <a:moveTo>
                  <a:pt x="0" y="499745"/>
                </a:moveTo>
                <a:lnTo>
                  <a:pt x="1029970" y="499745"/>
                </a:lnTo>
                <a:lnTo>
                  <a:pt x="1029970" y="0"/>
                </a:lnTo>
                <a:lnTo>
                  <a:pt x="0" y="0"/>
                </a:lnTo>
                <a:lnTo>
                  <a:pt x="0" y="49974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724783" y="7428275"/>
            <a:ext cx="566420" cy="364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5720" marR="12700" indent="-33655">
              <a:lnSpc>
                <a:spcPct val="102699"/>
              </a:lnSpc>
            </a:pPr>
            <a:r>
              <a:rPr dirty="0" smtClean="0" sz="1100">
                <a:latin typeface="Calibri"/>
                <a:cs typeface="Calibri"/>
              </a:rPr>
              <a:t>Feed</a:t>
            </a:r>
            <a:r>
              <a:rPr dirty="0" smtClean="0" sz="1100" spc="-10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ack</a:t>
            </a:r>
            <a:r>
              <a:rPr dirty="0" smtClean="0" sz="1100" spc="0">
                <a:latin typeface="Calibri"/>
                <a:cs typeface="Calibri"/>
              </a:rPr>
              <a:t> el</a:t>
            </a:r>
            <a:r>
              <a:rPr dirty="0" smtClean="0" sz="1100" spc="-1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0242" y="6735318"/>
            <a:ext cx="215010" cy="176530"/>
          </a:xfrm>
          <a:custGeom>
            <a:avLst/>
            <a:gdLst/>
            <a:ahLst/>
            <a:cxnLst/>
            <a:rect l="l" t="t" r="r" b="b"/>
            <a:pathLst>
              <a:path w="215010" h="176530">
                <a:moveTo>
                  <a:pt x="0" y="0"/>
                </a:moveTo>
                <a:lnTo>
                  <a:pt x="215010" y="17653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190242" y="6735318"/>
            <a:ext cx="215010" cy="176530"/>
          </a:xfrm>
          <a:custGeom>
            <a:avLst/>
            <a:gdLst/>
            <a:ahLst/>
            <a:cxnLst/>
            <a:rect l="l" t="t" r="r" b="b"/>
            <a:pathLst>
              <a:path w="215010" h="176530">
                <a:moveTo>
                  <a:pt x="215010" y="0"/>
                </a:moveTo>
                <a:lnTo>
                  <a:pt x="0" y="17653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145664" y="6698907"/>
            <a:ext cx="303391" cy="249367"/>
          </a:xfrm>
          <a:custGeom>
            <a:avLst/>
            <a:gdLst/>
            <a:ahLst/>
            <a:cxnLst/>
            <a:rect l="l" t="t" r="r" b="b"/>
            <a:pathLst>
              <a:path w="303391" h="249367">
                <a:moveTo>
                  <a:pt x="0" y="124675"/>
                </a:moveTo>
                <a:lnTo>
                  <a:pt x="7281" y="86388"/>
                </a:lnTo>
                <a:lnTo>
                  <a:pt x="27609" y="52911"/>
                </a:lnTo>
                <a:lnTo>
                  <a:pt x="58708" y="26110"/>
                </a:lnTo>
                <a:lnTo>
                  <a:pt x="98303" y="7851"/>
                </a:lnTo>
                <a:lnTo>
                  <a:pt x="144116" y="0"/>
                </a:lnTo>
                <a:lnTo>
                  <a:pt x="161081" y="615"/>
                </a:lnTo>
                <a:lnTo>
                  <a:pt x="207960" y="9723"/>
                </a:lnTo>
                <a:lnTo>
                  <a:pt x="247458" y="28398"/>
                </a:lnTo>
                <a:lnTo>
                  <a:pt x="277825" y="54936"/>
                </a:lnTo>
                <a:lnTo>
                  <a:pt x="301085" y="99611"/>
                </a:lnTo>
                <a:lnTo>
                  <a:pt x="303391" y="112019"/>
                </a:lnTo>
                <a:lnTo>
                  <a:pt x="302759" y="126822"/>
                </a:lnTo>
                <a:lnTo>
                  <a:pt x="292148" y="167285"/>
                </a:lnTo>
                <a:lnTo>
                  <a:pt x="270039" y="200928"/>
                </a:lnTo>
                <a:lnTo>
                  <a:pt x="238450" y="226593"/>
                </a:lnTo>
                <a:lnTo>
                  <a:pt x="199400" y="243125"/>
                </a:lnTo>
                <a:lnTo>
                  <a:pt x="154908" y="249367"/>
                </a:lnTo>
                <a:lnTo>
                  <a:pt x="138515" y="248698"/>
                </a:lnTo>
                <a:lnTo>
                  <a:pt x="92862" y="239158"/>
                </a:lnTo>
                <a:lnTo>
                  <a:pt x="54114" y="219724"/>
                </a:lnTo>
                <a:lnTo>
                  <a:pt x="24350" y="192209"/>
                </a:lnTo>
                <a:lnTo>
                  <a:pt x="5651" y="158422"/>
                </a:lnTo>
                <a:lnTo>
                  <a:pt x="0" y="12467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449195" y="6784340"/>
            <a:ext cx="932815" cy="110743"/>
          </a:xfrm>
          <a:custGeom>
            <a:avLst/>
            <a:gdLst/>
            <a:ahLst/>
            <a:cxnLst/>
            <a:rect l="l" t="t" r="r" b="b"/>
            <a:pathLst>
              <a:path w="932815" h="110744">
                <a:moveTo>
                  <a:pt x="916471" y="45338"/>
                </a:moveTo>
                <a:lnTo>
                  <a:pt x="913892" y="45338"/>
                </a:lnTo>
                <a:lnTo>
                  <a:pt x="914019" y="64388"/>
                </a:lnTo>
                <a:lnTo>
                  <a:pt x="878796" y="64604"/>
                </a:lnTo>
                <a:lnTo>
                  <a:pt x="828675" y="94233"/>
                </a:lnTo>
                <a:lnTo>
                  <a:pt x="827151" y="100075"/>
                </a:lnTo>
                <a:lnTo>
                  <a:pt x="832484" y="109219"/>
                </a:lnTo>
                <a:lnTo>
                  <a:pt x="838327" y="110743"/>
                </a:lnTo>
                <a:lnTo>
                  <a:pt x="842899" y="107949"/>
                </a:lnTo>
                <a:lnTo>
                  <a:pt x="932815" y="54736"/>
                </a:lnTo>
                <a:lnTo>
                  <a:pt x="916471" y="45338"/>
                </a:lnTo>
                <a:close/>
              </a:path>
              <a:path w="932815" h="110744">
                <a:moveTo>
                  <a:pt x="878632" y="45554"/>
                </a:moveTo>
                <a:lnTo>
                  <a:pt x="0" y="50926"/>
                </a:lnTo>
                <a:lnTo>
                  <a:pt x="0" y="69976"/>
                </a:lnTo>
                <a:lnTo>
                  <a:pt x="878796" y="64604"/>
                </a:lnTo>
                <a:lnTo>
                  <a:pt x="895066" y="54999"/>
                </a:lnTo>
                <a:lnTo>
                  <a:pt x="878632" y="45554"/>
                </a:lnTo>
                <a:close/>
              </a:path>
              <a:path w="932815" h="110744">
                <a:moveTo>
                  <a:pt x="895066" y="54999"/>
                </a:moveTo>
                <a:lnTo>
                  <a:pt x="878796" y="64604"/>
                </a:lnTo>
                <a:lnTo>
                  <a:pt x="914019" y="64388"/>
                </a:lnTo>
                <a:lnTo>
                  <a:pt x="914010" y="63118"/>
                </a:lnTo>
                <a:lnTo>
                  <a:pt x="909193" y="63118"/>
                </a:lnTo>
                <a:lnTo>
                  <a:pt x="895066" y="54999"/>
                </a:lnTo>
                <a:close/>
              </a:path>
              <a:path w="932815" h="110744">
                <a:moveTo>
                  <a:pt x="909066" y="46735"/>
                </a:moveTo>
                <a:lnTo>
                  <a:pt x="895066" y="54999"/>
                </a:lnTo>
                <a:lnTo>
                  <a:pt x="909193" y="63118"/>
                </a:lnTo>
                <a:lnTo>
                  <a:pt x="909066" y="46735"/>
                </a:lnTo>
                <a:close/>
              </a:path>
              <a:path w="932815" h="110744">
                <a:moveTo>
                  <a:pt x="913901" y="46735"/>
                </a:moveTo>
                <a:lnTo>
                  <a:pt x="909066" y="46735"/>
                </a:lnTo>
                <a:lnTo>
                  <a:pt x="909193" y="63118"/>
                </a:lnTo>
                <a:lnTo>
                  <a:pt x="914010" y="63118"/>
                </a:lnTo>
                <a:lnTo>
                  <a:pt x="913901" y="46735"/>
                </a:lnTo>
                <a:close/>
              </a:path>
              <a:path w="932815" h="110744">
                <a:moveTo>
                  <a:pt x="913892" y="45338"/>
                </a:moveTo>
                <a:lnTo>
                  <a:pt x="878632" y="45554"/>
                </a:lnTo>
                <a:lnTo>
                  <a:pt x="895066" y="54999"/>
                </a:lnTo>
                <a:lnTo>
                  <a:pt x="909066" y="46735"/>
                </a:lnTo>
                <a:lnTo>
                  <a:pt x="913901" y="46735"/>
                </a:lnTo>
                <a:lnTo>
                  <a:pt x="913892" y="45338"/>
                </a:lnTo>
                <a:close/>
              </a:path>
              <a:path w="932815" h="110744">
                <a:moveTo>
                  <a:pt x="837692" y="0"/>
                </a:moveTo>
                <a:lnTo>
                  <a:pt x="831850" y="1650"/>
                </a:lnTo>
                <a:lnTo>
                  <a:pt x="829182" y="6222"/>
                </a:lnTo>
                <a:lnTo>
                  <a:pt x="826643" y="10667"/>
                </a:lnTo>
                <a:lnTo>
                  <a:pt x="828167" y="16509"/>
                </a:lnTo>
                <a:lnTo>
                  <a:pt x="878632" y="45554"/>
                </a:lnTo>
                <a:lnTo>
                  <a:pt x="916471" y="45338"/>
                </a:lnTo>
                <a:lnTo>
                  <a:pt x="8376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570729" y="6766559"/>
            <a:ext cx="932815" cy="110743"/>
          </a:xfrm>
          <a:custGeom>
            <a:avLst/>
            <a:gdLst/>
            <a:ahLst/>
            <a:cxnLst/>
            <a:rect l="l" t="t" r="r" b="b"/>
            <a:pathLst>
              <a:path w="932815" h="110744">
                <a:moveTo>
                  <a:pt x="916471" y="45339"/>
                </a:moveTo>
                <a:lnTo>
                  <a:pt x="913892" y="45339"/>
                </a:lnTo>
                <a:lnTo>
                  <a:pt x="914019" y="64389"/>
                </a:lnTo>
                <a:lnTo>
                  <a:pt x="878796" y="64604"/>
                </a:lnTo>
                <a:lnTo>
                  <a:pt x="828675" y="94234"/>
                </a:lnTo>
                <a:lnTo>
                  <a:pt x="827151" y="100076"/>
                </a:lnTo>
                <a:lnTo>
                  <a:pt x="832485" y="109220"/>
                </a:lnTo>
                <a:lnTo>
                  <a:pt x="838327" y="110744"/>
                </a:lnTo>
                <a:lnTo>
                  <a:pt x="842899" y="107950"/>
                </a:lnTo>
                <a:lnTo>
                  <a:pt x="932815" y="54737"/>
                </a:lnTo>
                <a:lnTo>
                  <a:pt x="916471" y="45339"/>
                </a:lnTo>
                <a:close/>
              </a:path>
              <a:path w="932815" h="110744">
                <a:moveTo>
                  <a:pt x="878632" y="45554"/>
                </a:moveTo>
                <a:lnTo>
                  <a:pt x="0" y="50927"/>
                </a:lnTo>
                <a:lnTo>
                  <a:pt x="0" y="69977"/>
                </a:lnTo>
                <a:lnTo>
                  <a:pt x="878796" y="64604"/>
                </a:lnTo>
                <a:lnTo>
                  <a:pt x="895066" y="54999"/>
                </a:lnTo>
                <a:lnTo>
                  <a:pt x="878632" y="45554"/>
                </a:lnTo>
                <a:close/>
              </a:path>
              <a:path w="932815" h="110744">
                <a:moveTo>
                  <a:pt x="895066" y="54999"/>
                </a:moveTo>
                <a:lnTo>
                  <a:pt x="878796" y="64604"/>
                </a:lnTo>
                <a:lnTo>
                  <a:pt x="914019" y="64389"/>
                </a:lnTo>
                <a:lnTo>
                  <a:pt x="914010" y="63119"/>
                </a:lnTo>
                <a:lnTo>
                  <a:pt x="909193" y="63119"/>
                </a:lnTo>
                <a:lnTo>
                  <a:pt x="895066" y="54999"/>
                </a:lnTo>
                <a:close/>
              </a:path>
              <a:path w="932815" h="110744">
                <a:moveTo>
                  <a:pt x="909066" y="46736"/>
                </a:moveTo>
                <a:lnTo>
                  <a:pt x="895066" y="54999"/>
                </a:lnTo>
                <a:lnTo>
                  <a:pt x="909193" y="63119"/>
                </a:lnTo>
                <a:lnTo>
                  <a:pt x="909066" y="46736"/>
                </a:lnTo>
                <a:close/>
              </a:path>
              <a:path w="932815" h="110744">
                <a:moveTo>
                  <a:pt x="913901" y="46736"/>
                </a:moveTo>
                <a:lnTo>
                  <a:pt x="909066" y="46736"/>
                </a:lnTo>
                <a:lnTo>
                  <a:pt x="909193" y="63119"/>
                </a:lnTo>
                <a:lnTo>
                  <a:pt x="914010" y="63119"/>
                </a:lnTo>
                <a:lnTo>
                  <a:pt x="913901" y="46736"/>
                </a:lnTo>
                <a:close/>
              </a:path>
              <a:path w="932815" h="110744">
                <a:moveTo>
                  <a:pt x="913892" y="45339"/>
                </a:moveTo>
                <a:lnTo>
                  <a:pt x="878632" y="45554"/>
                </a:lnTo>
                <a:lnTo>
                  <a:pt x="895066" y="54999"/>
                </a:lnTo>
                <a:lnTo>
                  <a:pt x="909066" y="46736"/>
                </a:lnTo>
                <a:lnTo>
                  <a:pt x="913901" y="46736"/>
                </a:lnTo>
                <a:lnTo>
                  <a:pt x="913892" y="45339"/>
                </a:lnTo>
                <a:close/>
              </a:path>
              <a:path w="932815" h="110744">
                <a:moveTo>
                  <a:pt x="837692" y="0"/>
                </a:moveTo>
                <a:lnTo>
                  <a:pt x="831850" y="1651"/>
                </a:lnTo>
                <a:lnTo>
                  <a:pt x="829183" y="6223"/>
                </a:lnTo>
                <a:lnTo>
                  <a:pt x="826643" y="10668"/>
                </a:lnTo>
                <a:lnTo>
                  <a:pt x="828167" y="16510"/>
                </a:lnTo>
                <a:lnTo>
                  <a:pt x="878632" y="45554"/>
                </a:lnTo>
                <a:lnTo>
                  <a:pt x="916471" y="45339"/>
                </a:lnTo>
                <a:lnTo>
                  <a:pt x="8376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522470" y="7552690"/>
            <a:ext cx="688975" cy="110617"/>
          </a:xfrm>
          <a:custGeom>
            <a:avLst/>
            <a:gdLst/>
            <a:ahLst/>
            <a:cxnLst/>
            <a:rect l="l" t="t" r="r" b="b"/>
            <a:pathLst>
              <a:path w="688975" h="110617">
                <a:moveTo>
                  <a:pt x="94741" y="0"/>
                </a:moveTo>
                <a:lnTo>
                  <a:pt x="90296" y="2666"/>
                </a:lnTo>
                <a:lnTo>
                  <a:pt x="0" y="55244"/>
                </a:lnTo>
                <a:lnTo>
                  <a:pt x="90296" y="107949"/>
                </a:lnTo>
                <a:lnTo>
                  <a:pt x="94741" y="110616"/>
                </a:lnTo>
                <a:lnTo>
                  <a:pt x="100583" y="109092"/>
                </a:lnTo>
                <a:lnTo>
                  <a:pt x="105917" y="99948"/>
                </a:lnTo>
                <a:lnTo>
                  <a:pt x="104393" y="94106"/>
                </a:lnTo>
                <a:lnTo>
                  <a:pt x="99821" y="91566"/>
                </a:lnTo>
                <a:lnTo>
                  <a:pt x="53884" y="64769"/>
                </a:lnTo>
                <a:lnTo>
                  <a:pt x="18795" y="64769"/>
                </a:lnTo>
                <a:lnTo>
                  <a:pt x="18795" y="45719"/>
                </a:lnTo>
                <a:lnTo>
                  <a:pt x="54101" y="45719"/>
                </a:lnTo>
                <a:lnTo>
                  <a:pt x="104393" y="16382"/>
                </a:lnTo>
                <a:lnTo>
                  <a:pt x="105917" y="10540"/>
                </a:lnTo>
                <a:lnTo>
                  <a:pt x="103250" y="6095"/>
                </a:lnTo>
                <a:lnTo>
                  <a:pt x="100583" y="1523"/>
                </a:lnTo>
                <a:lnTo>
                  <a:pt x="94741" y="0"/>
                </a:lnTo>
                <a:close/>
              </a:path>
              <a:path w="688975" h="110617">
                <a:moveTo>
                  <a:pt x="54101" y="45719"/>
                </a:moveTo>
                <a:lnTo>
                  <a:pt x="18795" y="45719"/>
                </a:lnTo>
                <a:lnTo>
                  <a:pt x="18795" y="64769"/>
                </a:lnTo>
                <a:lnTo>
                  <a:pt x="53884" y="64769"/>
                </a:lnTo>
                <a:lnTo>
                  <a:pt x="51707" y="63499"/>
                </a:lnTo>
                <a:lnTo>
                  <a:pt x="23621" y="63499"/>
                </a:lnTo>
                <a:lnTo>
                  <a:pt x="23621" y="47116"/>
                </a:lnTo>
                <a:lnTo>
                  <a:pt x="51707" y="47116"/>
                </a:lnTo>
                <a:lnTo>
                  <a:pt x="54101" y="45719"/>
                </a:lnTo>
                <a:close/>
              </a:path>
              <a:path w="688975" h="110617">
                <a:moveTo>
                  <a:pt x="688975" y="45719"/>
                </a:moveTo>
                <a:lnTo>
                  <a:pt x="54101" y="45719"/>
                </a:lnTo>
                <a:lnTo>
                  <a:pt x="37664" y="55308"/>
                </a:lnTo>
                <a:lnTo>
                  <a:pt x="53884" y="64769"/>
                </a:lnTo>
                <a:lnTo>
                  <a:pt x="688975" y="64769"/>
                </a:lnTo>
                <a:lnTo>
                  <a:pt x="688975" y="45719"/>
                </a:lnTo>
                <a:close/>
              </a:path>
              <a:path w="688975" h="110617">
                <a:moveTo>
                  <a:pt x="23621" y="47116"/>
                </a:moveTo>
                <a:lnTo>
                  <a:pt x="23621" y="63499"/>
                </a:lnTo>
                <a:lnTo>
                  <a:pt x="37664" y="55308"/>
                </a:lnTo>
                <a:lnTo>
                  <a:pt x="23621" y="47116"/>
                </a:lnTo>
                <a:close/>
              </a:path>
              <a:path w="688975" h="110617">
                <a:moveTo>
                  <a:pt x="37664" y="55308"/>
                </a:moveTo>
                <a:lnTo>
                  <a:pt x="23621" y="63499"/>
                </a:lnTo>
                <a:lnTo>
                  <a:pt x="51707" y="63499"/>
                </a:lnTo>
                <a:lnTo>
                  <a:pt x="37664" y="55308"/>
                </a:lnTo>
                <a:close/>
              </a:path>
              <a:path w="688975" h="110617">
                <a:moveTo>
                  <a:pt x="51707" y="47116"/>
                </a:moveTo>
                <a:lnTo>
                  <a:pt x="23621" y="47116"/>
                </a:lnTo>
                <a:lnTo>
                  <a:pt x="37664" y="55308"/>
                </a:lnTo>
                <a:lnTo>
                  <a:pt x="51707" y="471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212079" y="6851142"/>
            <a:ext cx="0" cy="755650"/>
          </a:xfrm>
          <a:custGeom>
            <a:avLst/>
            <a:gdLst/>
            <a:ahLst/>
            <a:cxnLst/>
            <a:rect l="l" t="t" r="r" b="b"/>
            <a:pathLst>
              <a:path w="0" h="755650">
                <a:moveTo>
                  <a:pt x="0" y="755649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300604" y="7603108"/>
            <a:ext cx="1194434" cy="0"/>
          </a:xfrm>
          <a:custGeom>
            <a:avLst/>
            <a:gdLst/>
            <a:ahLst/>
            <a:cxnLst/>
            <a:rect l="l" t="t" r="r" b="b"/>
            <a:pathLst>
              <a:path w="1194434" h="0">
                <a:moveTo>
                  <a:pt x="0" y="0"/>
                </a:moveTo>
                <a:lnTo>
                  <a:pt x="119443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242057" y="6903211"/>
            <a:ext cx="110743" cy="710057"/>
          </a:xfrm>
          <a:custGeom>
            <a:avLst/>
            <a:gdLst/>
            <a:ahLst/>
            <a:cxnLst/>
            <a:rect l="l" t="t" r="r" b="b"/>
            <a:pathLst>
              <a:path w="110743" h="710056">
                <a:moveTo>
                  <a:pt x="55372" y="37900"/>
                </a:moveTo>
                <a:lnTo>
                  <a:pt x="45847" y="54229"/>
                </a:lnTo>
                <a:lnTo>
                  <a:pt x="45847" y="710057"/>
                </a:lnTo>
                <a:lnTo>
                  <a:pt x="64897" y="710057"/>
                </a:lnTo>
                <a:lnTo>
                  <a:pt x="64897" y="54229"/>
                </a:lnTo>
                <a:lnTo>
                  <a:pt x="55372" y="37900"/>
                </a:lnTo>
                <a:close/>
              </a:path>
              <a:path w="110743" h="710056">
                <a:moveTo>
                  <a:pt x="55372" y="0"/>
                </a:moveTo>
                <a:lnTo>
                  <a:pt x="0" y="94869"/>
                </a:lnTo>
                <a:lnTo>
                  <a:pt x="1524" y="100711"/>
                </a:lnTo>
                <a:lnTo>
                  <a:pt x="10668" y="106045"/>
                </a:lnTo>
                <a:lnTo>
                  <a:pt x="16510" y="104521"/>
                </a:lnTo>
                <a:lnTo>
                  <a:pt x="45847" y="54229"/>
                </a:lnTo>
                <a:lnTo>
                  <a:pt x="45847" y="18923"/>
                </a:lnTo>
                <a:lnTo>
                  <a:pt x="66417" y="18923"/>
                </a:lnTo>
                <a:lnTo>
                  <a:pt x="55372" y="0"/>
                </a:lnTo>
                <a:close/>
              </a:path>
              <a:path w="110743" h="710056">
                <a:moveTo>
                  <a:pt x="66417" y="18923"/>
                </a:moveTo>
                <a:lnTo>
                  <a:pt x="64897" y="18923"/>
                </a:lnTo>
                <a:lnTo>
                  <a:pt x="64897" y="54229"/>
                </a:lnTo>
                <a:lnTo>
                  <a:pt x="94234" y="104521"/>
                </a:lnTo>
                <a:lnTo>
                  <a:pt x="100075" y="106045"/>
                </a:lnTo>
                <a:lnTo>
                  <a:pt x="109219" y="100711"/>
                </a:lnTo>
                <a:lnTo>
                  <a:pt x="110743" y="94869"/>
                </a:lnTo>
                <a:lnTo>
                  <a:pt x="66417" y="18923"/>
                </a:lnTo>
                <a:close/>
              </a:path>
              <a:path w="110743" h="710056">
                <a:moveTo>
                  <a:pt x="64897" y="18923"/>
                </a:moveTo>
                <a:lnTo>
                  <a:pt x="45847" y="18923"/>
                </a:lnTo>
                <a:lnTo>
                  <a:pt x="45847" y="54229"/>
                </a:lnTo>
                <a:lnTo>
                  <a:pt x="55372" y="37900"/>
                </a:lnTo>
                <a:lnTo>
                  <a:pt x="47117" y="23749"/>
                </a:lnTo>
                <a:lnTo>
                  <a:pt x="64897" y="23749"/>
                </a:lnTo>
                <a:lnTo>
                  <a:pt x="64897" y="18923"/>
                </a:lnTo>
                <a:close/>
              </a:path>
              <a:path w="110743" h="710056">
                <a:moveTo>
                  <a:pt x="64897" y="23749"/>
                </a:moveTo>
                <a:lnTo>
                  <a:pt x="63627" y="23749"/>
                </a:lnTo>
                <a:lnTo>
                  <a:pt x="55372" y="37900"/>
                </a:lnTo>
                <a:lnTo>
                  <a:pt x="64897" y="54229"/>
                </a:lnTo>
                <a:lnTo>
                  <a:pt x="64897" y="23749"/>
                </a:lnTo>
                <a:close/>
              </a:path>
              <a:path w="110743" h="710056">
                <a:moveTo>
                  <a:pt x="63627" y="23749"/>
                </a:moveTo>
                <a:lnTo>
                  <a:pt x="47117" y="23749"/>
                </a:lnTo>
                <a:lnTo>
                  <a:pt x="55372" y="37900"/>
                </a:lnTo>
                <a:lnTo>
                  <a:pt x="63627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749298" y="6790181"/>
            <a:ext cx="396366" cy="110743"/>
          </a:xfrm>
          <a:custGeom>
            <a:avLst/>
            <a:gdLst/>
            <a:ahLst/>
            <a:cxnLst/>
            <a:rect l="l" t="t" r="r" b="b"/>
            <a:pathLst>
              <a:path w="396366" h="110744">
                <a:moveTo>
                  <a:pt x="379913" y="44703"/>
                </a:moveTo>
                <a:lnTo>
                  <a:pt x="377316" y="44703"/>
                </a:lnTo>
                <a:lnTo>
                  <a:pt x="377697" y="63753"/>
                </a:lnTo>
                <a:lnTo>
                  <a:pt x="342516" y="64263"/>
                </a:lnTo>
                <a:lnTo>
                  <a:pt x="297052" y="91693"/>
                </a:lnTo>
                <a:lnTo>
                  <a:pt x="292481" y="94360"/>
                </a:lnTo>
                <a:lnTo>
                  <a:pt x="291083" y="100202"/>
                </a:lnTo>
                <a:lnTo>
                  <a:pt x="293750" y="104774"/>
                </a:lnTo>
                <a:lnTo>
                  <a:pt x="296544" y="109219"/>
                </a:lnTo>
                <a:lnTo>
                  <a:pt x="302387" y="110743"/>
                </a:lnTo>
                <a:lnTo>
                  <a:pt x="306831" y="107949"/>
                </a:lnTo>
                <a:lnTo>
                  <a:pt x="396366" y="53974"/>
                </a:lnTo>
                <a:lnTo>
                  <a:pt x="379913" y="44703"/>
                </a:lnTo>
                <a:close/>
              </a:path>
              <a:path w="396366" h="110744">
                <a:moveTo>
                  <a:pt x="342096" y="45213"/>
                </a:moveTo>
                <a:lnTo>
                  <a:pt x="0" y="50164"/>
                </a:lnTo>
                <a:lnTo>
                  <a:pt x="253" y="69214"/>
                </a:lnTo>
                <a:lnTo>
                  <a:pt x="342516" y="64263"/>
                </a:lnTo>
                <a:lnTo>
                  <a:pt x="358613" y="54550"/>
                </a:lnTo>
                <a:lnTo>
                  <a:pt x="342096" y="45213"/>
                </a:lnTo>
                <a:close/>
              </a:path>
              <a:path w="396366" h="110744">
                <a:moveTo>
                  <a:pt x="358613" y="54550"/>
                </a:moveTo>
                <a:lnTo>
                  <a:pt x="342516" y="64263"/>
                </a:lnTo>
                <a:lnTo>
                  <a:pt x="377697" y="63753"/>
                </a:lnTo>
                <a:lnTo>
                  <a:pt x="377675" y="62610"/>
                </a:lnTo>
                <a:lnTo>
                  <a:pt x="372871" y="62610"/>
                </a:lnTo>
                <a:lnTo>
                  <a:pt x="358613" y="54550"/>
                </a:lnTo>
                <a:close/>
              </a:path>
              <a:path w="396366" h="110744">
                <a:moveTo>
                  <a:pt x="372618" y="46100"/>
                </a:moveTo>
                <a:lnTo>
                  <a:pt x="358613" y="54550"/>
                </a:lnTo>
                <a:lnTo>
                  <a:pt x="372871" y="62610"/>
                </a:lnTo>
                <a:lnTo>
                  <a:pt x="372618" y="46100"/>
                </a:lnTo>
                <a:close/>
              </a:path>
              <a:path w="396366" h="110744">
                <a:moveTo>
                  <a:pt x="377344" y="46100"/>
                </a:moveTo>
                <a:lnTo>
                  <a:pt x="372618" y="46100"/>
                </a:lnTo>
                <a:lnTo>
                  <a:pt x="372871" y="62610"/>
                </a:lnTo>
                <a:lnTo>
                  <a:pt x="377675" y="62610"/>
                </a:lnTo>
                <a:lnTo>
                  <a:pt x="377344" y="46100"/>
                </a:lnTo>
                <a:close/>
              </a:path>
              <a:path w="396366" h="110744">
                <a:moveTo>
                  <a:pt x="377316" y="44703"/>
                </a:moveTo>
                <a:lnTo>
                  <a:pt x="342096" y="45213"/>
                </a:lnTo>
                <a:lnTo>
                  <a:pt x="358613" y="54550"/>
                </a:lnTo>
                <a:lnTo>
                  <a:pt x="372618" y="46100"/>
                </a:lnTo>
                <a:lnTo>
                  <a:pt x="377344" y="46100"/>
                </a:lnTo>
                <a:lnTo>
                  <a:pt x="377316" y="44703"/>
                </a:lnTo>
                <a:close/>
              </a:path>
              <a:path w="396366" h="110744">
                <a:moveTo>
                  <a:pt x="300735" y="0"/>
                </a:moveTo>
                <a:lnTo>
                  <a:pt x="295020" y="1650"/>
                </a:lnTo>
                <a:lnTo>
                  <a:pt x="292353" y="6222"/>
                </a:lnTo>
                <a:lnTo>
                  <a:pt x="289813" y="10794"/>
                </a:lnTo>
                <a:lnTo>
                  <a:pt x="291464" y="16636"/>
                </a:lnTo>
                <a:lnTo>
                  <a:pt x="342096" y="45213"/>
                </a:lnTo>
                <a:lnTo>
                  <a:pt x="377316" y="44703"/>
                </a:lnTo>
                <a:lnTo>
                  <a:pt x="379913" y="44703"/>
                </a:lnTo>
                <a:lnTo>
                  <a:pt x="305307" y="2666"/>
                </a:lnTo>
                <a:lnTo>
                  <a:pt x="3007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035682" y="7359522"/>
            <a:ext cx="261747" cy="110616"/>
          </a:xfrm>
          <a:custGeom>
            <a:avLst/>
            <a:gdLst/>
            <a:ahLst/>
            <a:cxnLst/>
            <a:rect l="l" t="t" r="r" b="b"/>
            <a:pathLst>
              <a:path w="261747" h="110617">
                <a:moveTo>
                  <a:pt x="245348" y="44322"/>
                </a:moveTo>
                <a:lnTo>
                  <a:pt x="242697" y="44322"/>
                </a:lnTo>
                <a:lnTo>
                  <a:pt x="243078" y="63372"/>
                </a:lnTo>
                <a:lnTo>
                  <a:pt x="207750" y="64056"/>
                </a:lnTo>
                <a:lnTo>
                  <a:pt x="162560" y="91566"/>
                </a:lnTo>
                <a:lnTo>
                  <a:pt x="158115" y="94360"/>
                </a:lnTo>
                <a:lnTo>
                  <a:pt x="156718" y="100202"/>
                </a:lnTo>
                <a:lnTo>
                  <a:pt x="159385" y="104647"/>
                </a:lnTo>
                <a:lnTo>
                  <a:pt x="162179" y="109219"/>
                </a:lnTo>
                <a:lnTo>
                  <a:pt x="168021" y="110616"/>
                </a:lnTo>
                <a:lnTo>
                  <a:pt x="172466" y="107822"/>
                </a:lnTo>
                <a:lnTo>
                  <a:pt x="261747" y="53466"/>
                </a:lnTo>
                <a:lnTo>
                  <a:pt x="245348" y="44322"/>
                </a:lnTo>
                <a:close/>
              </a:path>
              <a:path w="261747" h="110617">
                <a:moveTo>
                  <a:pt x="207540" y="45003"/>
                </a:moveTo>
                <a:lnTo>
                  <a:pt x="0" y="49021"/>
                </a:lnTo>
                <a:lnTo>
                  <a:pt x="254" y="68071"/>
                </a:lnTo>
                <a:lnTo>
                  <a:pt x="207750" y="64056"/>
                </a:lnTo>
                <a:lnTo>
                  <a:pt x="223996" y="54166"/>
                </a:lnTo>
                <a:lnTo>
                  <a:pt x="207540" y="45003"/>
                </a:lnTo>
                <a:close/>
              </a:path>
              <a:path w="261747" h="110617">
                <a:moveTo>
                  <a:pt x="223996" y="54166"/>
                </a:moveTo>
                <a:lnTo>
                  <a:pt x="207750" y="64056"/>
                </a:lnTo>
                <a:lnTo>
                  <a:pt x="243078" y="63372"/>
                </a:lnTo>
                <a:lnTo>
                  <a:pt x="243052" y="62102"/>
                </a:lnTo>
                <a:lnTo>
                  <a:pt x="238252" y="62102"/>
                </a:lnTo>
                <a:lnTo>
                  <a:pt x="223996" y="54166"/>
                </a:lnTo>
                <a:close/>
              </a:path>
              <a:path w="261747" h="110617">
                <a:moveTo>
                  <a:pt x="237871" y="45719"/>
                </a:moveTo>
                <a:lnTo>
                  <a:pt x="223996" y="54166"/>
                </a:lnTo>
                <a:lnTo>
                  <a:pt x="238252" y="62102"/>
                </a:lnTo>
                <a:lnTo>
                  <a:pt x="237871" y="45719"/>
                </a:lnTo>
                <a:close/>
              </a:path>
              <a:path w="261747" h="110617">
                <a:moveTo>
                  <a:pt x="242724" y="45719"/>
                </a:moveTo>
                <a:lnTo>
                  <a:pt x="237871" y="45719"/>
                </a:lnTo>
                <a:lnTo>
                  <a:pt x="238252" y="62102"/>
                </a:lnTo>
                <a:lnTo>
                  <a:pt x="243052" y="62102"/>
                </a:lnTo>
                <a:lnTo>
                  <a:pt x="242724" y="45719"/>
                </a:lnTo>
                <a:close/>
              </a:path>
              <a:path w="261747" h="110617">
                <a:moveTo>
                  <a:pt x="242697" y="44322"/>
                </a:moveTo>
                <a:lnTo>
                  <a:pt x="207540" y="45003"/>
                </a:lnTo>
                <a:lnTo>
                  <a:pt x="223996" y="54166"/>
                </a:lnTo>
                <a:lnTo>
                  <a:pt x="237871" y="45719"/>
                </a:lnTo>
                <a:lnTo>
                  <a:pt x="242724" y="45719"/>
                </a:lnTo>
                <a:lnTo>
                  <a:pt x="242697" y="44322"/>
                </a:lnTo>
                <a:close/>
              </a:path>
              <a:path w="261747" h="110617">
                <a:moveTo>
                  <a:pt x="165862" y="0"/>
                </a:moveTo>
                <a:lnTo>
                  <a:pt x="160147" y="1650"/>
                </a:lnTo>
                <a:lnTo>
                  <a:pt x="157480" y="6222"/>
                </a:lnTo>
                <a:lnTo>
                  <a:pt x="154940" y="10794"/>
                </a:lnTo>
                <a:lnTo>
                  <a:pt x="156591" y="16637"/>
                </a:lnTo>
                <a:lnTo>
                  <a:pt x="207540" y="45003"/>
                </a:lnTo>
                <a:lnTo>
                  <a:pt x="242697" y="44322"/>
                </a:lnTo>
                <a:lnTo>
                  <a:pt x="245348" y="44322"/>
                </a:lnTo>
                <a:lnTo>
                  <a:pt x="1658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Control                                                                                                                                                                           Lec. 1</dc:title>
  <dcterms:created xsi:type="dcterms:W3CDTF">2018-11-09T22:52:53Z</dcterms:created>
  <dcterms:modified xsi:type="dcterms:W3CDTF">2018-11-09T22:52:53Z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2014-12-30T00:00:00Z</vt:filetime>
  </property>
  <property fmtid="{D5CDD505-2E9C-101B-9397-08002B2CF9AE}" pid="3" name="LastSaved">
    <vt:filetime>2018-11-09T00:00:00Z</vt:filetime>
  </property>
</Properties>
</file>